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8" r:id="rId2"/>
    <p:sldId id="257" r:id="rId3"/>
    <p:sldId id="256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6FC72-0580-49FE-B94A-179A6768AB7D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CC11F-CD2F-4EBE-86B4-7B024DAA4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31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C11F-CD2F-4EBE-86B4-7B024DAA4C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4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C11F-CD2F-4EBE-86B4-7B024DAA4C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1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4567CDB-3773-40E5-AE6D-C6BF20D5382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4CA7AE8-4609-49B1-88FA-11000C31E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20000" cy="571500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10  ENGLISH CORE</a:t>
            </a:r>
            <a:b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POEM : ANIMALS</a:t>
            </a:r>
            <a:b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WALT WHITMAN</a:t>
            </a:r>
            <a:b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1/1</a:t>
            </a:r>
            <a:b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 BY KAPIL GAJBHIYE</a:t>
            </a:r>
            <a:b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AECS # 4 RAWATBHATA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05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7315200" cy="531876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endParaRPr lang="en-IN" sz="3200" dirty="0" smtClean="0"/>
          </a:p>
          <a:p>
            <a:pPr lvl="0">
              <a:lnSpc>
                <a:spcPct val="150000"/>
              </a:lnSpc>
            </a:pPr>
            <a:r>
              <a:rPr lang="en-IN" sz="3200" dirty="0" smtClean="0"/>
              <a:t>Humans Have Despair And Despondency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Animals Do Not Cry Out For The Things They Lose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Animals Do Not Get Involved In Misdeeds 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They Have No Regret For Anything.</a:t>
            </a:r>
            <a:endParaRPr lang="en-US" sz="3200" dirty="0" smtClean="0"/>
          </a:p>
          <a:p>
            <a:pPr marL="45720" indent="0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6186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86156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en-IN" sz="3500" dirty="0" smtClean="0"/>
              <a:t>No Boastful Talk</a:t>
            </a:r>
            <a:endParaRPr lang="en-US" sz="3500" dirty="0" smtClean="0"/>
          </a:p>
          <a:p>
            <a:pPr>
              <a:lnSpc>
                <a:spcPct val="150000"/>
              </a:lnSpc>
            </a:pPr>
            <a:r>
              <a:rPr lang="en-IN" sz="3500" dirty="0" smtClean="0"/>
              <a:t>No Duty To The Almighty</a:t>
            </a:r>
            <a:endParaRPr lang="en-US" sz="3500" dirty="0" smtClean="0"/>
          </a:p>
          <a:p>
            <a:pPr>
              <a:lnSpc>
                <a:spcPct val="150000"/>
              </a:lnSpc>
            </a:pPr>
            <a:r>
              <a:rPr lang="en-IN" sz="3500" dirty="0" smtClean="0"/>
              <a:t>No Purpose </a:t>
            </a:r>
            <a:r>
              <a:rPr lang="en-IN" sz="3500" dirty="0" smtClean="0"/>
              <a:t>Of Wining Other People’s Applause And Popularity</a:t>
            </a:r>
            <a:endParaRPr lang="en-US" sz="3500" dirty="0" smtClean="0"/>
          </a:p>
          <a:p>
            <a:pPr>
              <a:lnSpc>
                <a:spcPct val="150000"/>
              </a:lnSpc>
            </a:pPr>
            <a:r>
              <a:rPr lang="en-IN" sz="3500" dirty="0" smtClean="0"/>
              <a:t>Animals Are Never Dissatisfied Like Humans</a:t>
            </a:r>
            <a:endParaRPr lang="en-US" sz="3500" dirty="0" smtClean="0"/>
          </a:p>
          <a:p>
            <a:pPr>
              <a:lnSpc>
                <a:spcPct val="150000"/>
              </a:lnSpc>
            </a:pPr>
            <a:r>
              <a:rPr lang="en-IN" sz="3500" dirty="0" smtClean="0"/>
              <a:t>Contented With Whatever They Have</a:t>
            </a:r>
            <a:endParaRPr lang="en-US" sz="3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077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315200" cy="5166360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IN" sz="3200" dirty="0" smtClean="0"/>
              <a:t>No Hierarchy In </a:t>
            </a:r>
            <a:r>
              <a:rPr lang="en-IN" sz="3200" dirty="0" smtClean="0"/>
              <a:t>the World </a:t>
            </a:r>
            <a:r>
              <a:rPr lang="en-IN" sz="3200" dirty="0" smtClean="0"/>
              <a:t>Of Animal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One Inferior Nor Is Any One Superior.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No One More Important Or Insignificant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No One More Important Or Insignificant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They Practice The Principle Of Equality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IN" sz="3200" dirty="0" smtClean="0"/>
              <a:t>Never Extremely Happy Or Sad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26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15200" cy="509016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IN" sz="2800" dirty="0" smtClean="0"/>
              <a:t>They Are Honest In Exhibiting Their Relations To Other Animals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Walt Whitman Takes To Contemplation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Got All Those Wonderful Qualities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Lost Those Qualities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Human Beings Did Possess Those Qualities Viz. Truthfulness, Innocence, </a:t>
            </a:r>
            <a:r>
              <a:rPr lang="en-IN" sz="2800" dirty="0" smtClean="0"/>
              <a:t>Kindness etc.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They Turned Over To The Animals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0341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IN" b="1" dirty="0"/>
              <a:t>FIGURES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1"/>
            <a:ext cx="7315200" cy="4099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IN" b="1" dirty="0" smtClean="0"/>
              <a:t>Repetition</a:t>
            </a:r>
            <a:r>
              <a:rPr lang="en-IN" b="1" dirty="0"/>
              <a:t>:</a:t>
            </a:r>
            <a:r>
              <a:rPr lang="en-IN" dirty="0"/>
              <a:t> Repetition of words/phrases/line(s) in the poem is called Repetition.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IN" b="1" dirty="0"/>
              <a:t>Examples</a:t>
            </a:r>
            <a:r>
              <a:rPr lang="en-IN" dirty="0"/>
              <a:t>: 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IN" dirty="0"/>
              <a:t>1. I stand and look at them long and long </a:t>
            </a:r>
            <a:r>
              <a:rPr lang="en-IN" dirty="0" smtClean="0"/>
              <a:t>      2</a:t>
            </a:r>
            <a:r>
              <a:rPr lang="en-IN" dirty="0"/>
              <a:t>. They do not…………   3. Not one is………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IN" b="1" dirty="0" smtClean="0"/>
              <a:t>Alliteration</a:t>
            </a:r>
            <a:r>
              <a:rPr lang="en-IN" b="1" dirty="0"/>
              <a:t>:</a:t>
            </a:r>
            <a:r>
              <a:rPr lang="en-IN" dirty="0"/>
              <a:t> It is the repetition of a consonant sound at the beginning of words in the same line.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IN" b="1" dirty="0"/>
              <a:t>Examples: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IN" dirty="0" smtClean="0"/>
              <a:t>I </a:t>
            </a:r>
            <a:r>
              <a:rPr lang="en-IN" dirty="0"/>
              <a:t>wonder where </a:t>
            </a:r>
            <a:r>
              <a:rPr lang="en-IN" b="1" dirty="0"/>
              <a:t>t</a:t>
            </a:r>
            <a:r>
              <a:rPr lang="en-IN" dirty="0"/>
              <a:t>hey get </a:t>
            </a:r>
            <a:r>
              <a:rPr lang="en-IN" b="1" dirty="0"/>
              <a:t>t</a:t>
            </a:r>
            <a:r>
              <a:rPr lang="en-IN" dirty="0"/>
              <a:t>hose </a:t>
            </a:r>
            <a:r>
              <a:rPr lang="en-IN" b="1" dirty="0"/>
              <a:t>t</a:t>
            </a:r>
            <a:r>
              <a:rPr lang="en-IN" dirty="0"/>
              <a:t>okens.</a:t>
            </a: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529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315200" cy="4191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/>
              <a:t>Personification:</a:t>
            </a:r>
            <a:r>
              <a:rPr lang="en-IN" dirty="0"/>
              <a:t> It is a figure of speech wherein </a:t>
            </a:r>
            <a:r>
              <a:rPr lang="en-IN" dirty="0" smtClean="0"/>
              <a:t>non-living things </a:t>
            </a:r>
            <a:r>
              <a:rPr lang="en-IN" dirty="0"/>
              <a:t>are assigned humanly qualities. Almost every line has </a:t>
            </a:r>
            <a:r>
              <a:rPr lang="en-IN" dirty="0" smtClean="0"/>
              <a:t>personification in the poem.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IN" b="1" dirty="0"/>
              <a:t>Examples</a:t>
            </a:r>
            <a:r>
              <a:rPr lang="en-IN" dirty="0"/>
              <a:t>: 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IN" dirty="0" smtClean="0"/>
              <a:t>They </a:t>
            </a:r>
            <a:r>
              <a:rPr lang="en-IN" dirty="0"/>
              <a:t>do not….. sweat and whine …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IN" dirty="0"/>
              <a:t>They do not.. lie awake</a:t>
            </a:r>
            <a:r>
              <a:rPr lang="en-IN" dirty="0" smtClean="0"/>
              <a:t>…….</a:t>
            </a:r>
          </a:p>
          <a:p>
            <a:pPr>
              <a:lnSpc>
                <a:spcPct val="150000"/>
              </a:lnSpc>
            </a:pPr>
            <a:r>
              <a:rPr lang="en-IN" dirty="0"/>
              <a:t>..they are so placid and self-</a:t>
            </a:r>
            <a:r>
              <a:rPr lang="en-IN" dirty="0" err="1"/>
              <a:t>contain’d</a:t>
            </a:r>
            <a:r>
              <a:rPr lang="en-IN" dirty="0"/>
              <a:t>.</a:t>
            </a:r>
            <a:endParaRPr lang="en-US" dirty="0"/>
          </a:p>
          <a:p>
            <a:pPr marL="45720" lvl="0" indent="0">
              <a:lnSpc>
                <a:spcPct val="150000"/>
              </a:lnSpc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57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15200" cy="3539527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346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7467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POEM: ANIMAL BY WALT WHITMAN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10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5562600" cy="47244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386670"/>
          </a:xfrm>
        </p:spPr>
        <p:txBody>
          <a:bodyPr>
            <a:normAutofit fontScale="92500"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sz="2800" dirty="0" smtClean="0"/>
              <a:t>POET: WALT WHITMAN (AMERICAN POET)</a:t>
            </a:r>
          </a:p>
          <a:p>
            <a:pPr algn="ctr"/>
            <a:r>
              <a:rPr lang="en-US" sz="2800" dirty="0" smtClean="0"/>
              <a:t>1819-1892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562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205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 of Walt Whitman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239000" cy="4114799"/>
          </a:xfrm>
        </p:spPr>
        <p:txBody>
          <a:bodyPr>
            <a:normAutofit fontScale="92500" lnSpcReduction="10000"/>
          </a:bodyPr>
          <a:lstStyle/>
          <a:p>
            <a:pPr marL="320040" lvl="1" indent="0">
              <a:buNone/>
            </a:pPr>
            <a:r>
              <a:rPr lang="en-US" sz="3000" dirty="0" smtClean="0"/>
              <a:t>		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 smtClean="0"/>
              <a:t> American </a:t>
            </a:r>
            <a:r>
              <a:rPr lang="en-US" sz="3000" dirty="0"/>
              <a:t>– Influential Writer</a:t>
            </a:r>
          </a:p>
          <a:p>
            <a:pPr marL="45720" indent="0">
              <a:buNone/>
            </a:pPr>
            <a:r>
              <a:rPr lang="en-US" sz="3200" dirty="0"/>
              <a:t>	 </a:t>
            </a:r>
            <a:r>
              <a:rPr lang="en-US" sz="3200" dirty="0" smtClean="0"/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 smtClean="0"/>
              <a:t> Poet, </a:t>
            </a:r>
            <a:r>
              <a:rPr lang="en-US" sz="3000" dirty="0"/>
              <a:t>Essayist &amp; </a:t>
            </a:r>
            <a:r>
              <a:rPr lang="en-US" sz="3000" dirty="0" smtClean="0"/>
              <a:t>Journalist</a:t>
            </a:r>
          </a:p>
          <a:p>
            <a:pPr marL="320040" lvl="1" indent="0">
              <a:buNone/>
            </a:pPr>
            <a:r>
              <a:rPr lang="en-US" sz="3000" dirty="0" smtClean="0"/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/>
              <a:t> </a:t>
            </a:r>
            <a:r>
              <a:rPr lang="en-US" sz="3200" dirty="0" smtClean="0"/>
              <a:t>Humanist </a:t>
            </a:r>
          </a:p>
          <a:p>
            <a:pPr marL="320040" lvl="1" indent="0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Transition Poet</a:t>
            </a:r>
          </a:p>
          <a:p>
            <a:pPr lvl="1">
              <a:buFont typeface="Wingdings" pitchFamily="2" charset="2"/>
              <a:buChar char="Ø"/>
            </a:pPr>
            <a:endParaRPr lang="en-US" sz="32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620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1"/>
            <a:ext cx="7315200" cy="1066799"/>
          </a:xfrm>
        </p:spPr>
        <p:txBody>
          <a:bodyPr/>
          <a:lstStyle/>
          <a:p>
            <a:r>
              <a:rPr lang="en-US" dirty="0" smtClean="0"/>
              <a:t> Famous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495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400" b="1" dirty="0" smtClean="0"/>
              <a:t>O Captain! My Captain!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 O Me! O Life! 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Out of the Cradle Endlessly Rocking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I Hear America Singing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Out of Rolling Ocean the Crowd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5916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Key </a:t>
            </a:r>
            <a:r>
              <a:rPr lang="en-US" sz="3600" dirty="0" smtClean="0"/>
              <a:t>Ideas </a:t>
            </a:r>
            <a:r>
              <a:rPr lang="en-US" sz="3600" dirty="0" smtClean="0"/>
              <a:t>of the Poem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315200" cy="47244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Animals </a:t>
            </a:r>
            <a:r>
              <a:rPr lang="en-US" sz="2800" dirty="0" smtClean="0"/>
              <a:t>Are Far Better </a:t>
            </a:r>
            <a:r>
              <a:rPr lang="en-US" sz="2800" dirty="0" smtClean="0"/>
              <a:t>Than Human Beings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Human Beings Are Greedy And  Jealous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Animals Are Calm And Composed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They Are Self-controlled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Own Virtues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4193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1154097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24000"/>
            <a:ext cx="7162800" cy="495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 think I could turn and live with animals, they are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		so placid and self-</a:t>
            </a:r>
            <a:r>
              <a:rPr lang="en-US" dirty="0" err="1" smtClean="0"/>
              <a:t>contain’d</a:t>
            </a:r>
            <a:r>
              <a:rPr lang="en-US" dirty="0" smtClean="0"/>
              <a:t>  </a:t>
            </a:r>
          </a:p>
          <a:p>
            <a:pPr marL="45720" indent="0">
              <a:buNone/>
            </a:pPr>
            <a:r>
              <a:rPr lang="en-US" dirty="0" smtClean="0"/>
              <a:t>I stand and look at them long and long.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They do not sweat and whine about their condition,</a:t>
            </a:r>
          </a:p>
          <a:p>
            <a:pPr marL="45720" indent="0">
              <a:buNone/>
            </a:pPr>
            <a:r>
              <a:rPr lang="en-US" dirty="0" smtClean="0"/>
              <a:t>They do not lie awake in the dark and weep for their sins,</a:t>
            </a:r>
          </a:p>
          <a:p>
            <a:pPr marL="45720" indent="0">
              <a:buNone/>
            </a:pPr>
            <a:r>
              <a:rPr lang="en-US" dirty="0" smtClean="0"/>
              <a:t>They do not make me sick discussing their duty to God,</a:t>
            </a:r>
          </a:p>
          <a:p>
            <a:pPr marL="45720" indent="0">
              <a:buNone/>
            </a:pPr>
            <a:r>
              <a:rPr lang="en-US" dirty="0" smtClean="0"/>
              <a:t>Not one is dissatisfied, not one is demented with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		the mania of owning things, </a:t>
            </a:r>
          </a:p>
          <a:p>
            <a:pPr marL="45720" indent="0">
              <a:buNone/>
            </a:pPr>
            <a:r>
              <a:rPr lang="en-US" dirty="0" smtClean="0"/>
              <a:t>Not one kneels to another, nor to his kind that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		lived thousands of years ago,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96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315200" cy="4419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Not one is respectable or unhappy over the whole earth.</a:t>
            </a:r>
          </a:p>
          <a:p>
            <a:pPr marL="45720" indent="0">
              <a:buNone/>
            </a:pPr>
            <a:r>
              <a:rPr lang="en-US" dirty="0" smtClean="0"/>
              <a:t>So they show their relations to me and I accept them.</a:t>
            </a:r>
          </a:p>
          <a:p>
            <a:pPr marL="45720" indent="0">
              <a:buNone/>
            </a:pPr>
            <a:r>
              <a:rPr lang="en-US" dirty="0" smtClean="0"/>
              <a:t>They bring me tokens of myself, they evince</a:t>
            </a:r>
          </a:p>
          <a:p>
            <a:pPr marL="45720" indent="0">
              <a:buNone/>
            </a:pPr>
            <a:r>
              <a:rPr lang="en-US" dirty="0" smtClean="0"/>
              <a:t>Them plainly in their possession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I wonder where they get those tokens,</a:t>
            </a:r>
          </a:p>
          <a:p>
            <a:pPr marL="45720" indent="0">
              <a:buNone/>
            </a:pPr>
            <a:r>
              <a:rPr lang="en-US" dirty="0" smtClean="0"/>
              <a:t>Did I pass that way huge times ago and negligently drop them?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			Walt Whitman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(From ‘Song of Myself’ in Leaves of Grass)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480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1154097"/>
          </a:xfrm>
        </p:spPr>
        <p:txBody>
          <a:bodyPr/>
          <a:lstStyle/>
          <a:p>
            <a:r>
              <a:rPr lang="en-US" dirty="0" smtClean="0"/>
              <a:t>Explanation of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Poet’s Wish: To Turn To Animals &amp; To Join The </a:t>
            </a:r>
            <a:r>
              <a:rPr lang="en-IN" sz="2800" dirty="0" smtClean="0"/>
              <a:t>Company Of Animals</a:t>
            </a:r>
            <a:endParaRPr lang="en-US" sz="2800" dirty="0" smtClean="0"/>
          </a:p>
          <a:p>
            <a:r>
              <a:rPr lang="en-IN" sz="2800" dirty="0" smtClean="0"/>
              <a:t> Animals Possess Virtues Like Peacefulness And Self-restraint</a:t>
            </a:r>
            <a:endParaRPr lang="en-US" sz="2800" dirty="0" smtClean="0"/>
          </a:p>
          <a:p>
            <a:r>
              <a:rPr lang="en-IN" sz="2800" dirty="0" smtClean="0"/>
              <a:t>Greed For Worldly Possessions And Achievements</a:t>
            </a:r>
            <a:endParaRPr lang="en-US" sz="2800" dirty="0" smtClean="0"/>
          </a:p>
          <a:p>
            <a:r>
              <a:rPr lang="en-IN" sz="2800" dirty="0" smtClean="0"/>
              <a:t>Fascinated By Their Self-contained Nature</a:t>
            </a:r>
            <a:endParaRPr lang="en-US" sz="2800" dirty="0" smtClean="0"/>
          </a:p>
          <a:p>
            <a:r>
              <a:rPr lang="en-IN" sz="2800" dirty="0" smtClean="0"/>
              <a:t>Content In Their Own Lives</a:t>
            </a:r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57871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273</TotalTime>
  <Words>459</Words>
  <Application>Microsoft Office PowerPoint</Application>
  <PresentationFormat>On-screen Show (4:3)</PresentationFormat>
  <Paragraphs>104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Perspective</vt:lpstr>
      <vt:lpstr>CLASS 10  ENGLISH CORE  POEM : ANIMALS BY WALT WHITMAN  Module 1/1  PREPARED BY KAPIL GAJBHIYE AECS # 4 RAWATBHATA</vt:lpstr>
      <vt:lpstr>POEM: ANIMAL BY WALT WHITMAN</vt:lpstr>
      <vt:lpstr>Slide 3</vt:lpstr>
      <vt:lpstr>Introduction of Walt Whitman </vt:lpstr>
      <vt:lpstr> Famous Poems</vt:lpstr>
      <vt:lpstr>Key Ideas of the Poem</vt:lpstr>
      <vt:lpstr>Animals</vt:lpstr>
      <vt:lpstr>Slide 8</vt:lpstr>
      <vt:lpstr>Explanation of the Poem</vt:lpstr>
      <vt:lpstr>Slide 10</vt:lpstr>
      <vt:lpstr>Slide 11</vt:lpstr>
      <vt:lpstr>Slide 12</vt:lpstr>
      <vt:lpstr>Slide 13</vt:lpstr>
      <vt:lpstr> FIGURES OF SPEECH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29</cp:revision>
  <dcterms:created xsi:type="dcterms:W3CDTF">2020-10-16T12:35:21Z</dcterms:created>
  <dcterms:modified xsi:type="dcterms:W3CDTF">2020-10-21T05:03:07Z</dcterms:modified>
</cp:coreProperties>
</file>